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5" r:id="rId8"/>
    <p:sldId id="266" r:id="rId9"/>
    <p:sldId id="267" r:id="rId10"/>
    <p:sldId id="268" r:id="rId11"/>
    <p:sldId id="272" r:id="rId12"/>
    <p:sldId id="269" r:id="rId13"/>
    <p:sldId id="275" r:id="rId14"/>
    <p:sldId id="270" r:id="rId15"/>
    <p:sldId id="271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9E91-EC75-4EA3-9619-E67549FAFB41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1BD2FA-C903-4B56-8445-7A050A907F0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9E91-EC75-4EA3-9619-E67549FAFB41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D2FA-C903-4B56-8445-7A050A907F0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9E91-EC75-4EA3-9619-E67549FAFB41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D2FA-C903-4B56-8445-7A050A907F0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0D9E91-EC75-4EA3-9619-E67549FAFB41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91BD2FA-C903-4B56-8445-7A050A907F0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9E91-EC75-4EA3-9619-E67549FAFB41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D2FA-C903-4B56-8445-7A050A907F0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9E91-EC75-4EA3-9619-E67549FAFB41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D2FA-C903-4B56-8445-7A050A907F0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D2FA-C903-4B56-8445-7A050A907F0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9E91-EC75-4EA3-9619-E67549FAFB41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9E91-EC75-4EA3-9619-E67549FAFB41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D2FA-C903-4B56-8445-7A050A907F0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9E91-EC75-4EA3-9619-E67549FAFB41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D2FA-C903-4B56-8445-7A050A907F0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0D9E91-EC75-4EA3-9619-E67549FAFB41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1BD2FA-C903-4B56-8445-7A050A907F0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9E91-EC75-4EA3-9619-E67549FAFB41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1BD2FA-C903-4B56-8445-7A050A907F0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0D9E91-EC75-4EA3-9619-E67549FAFB41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91BD2FA-C903-4B56-8445-7A050A907F0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smtClean="0"/>
              <a:t>Bart Claessens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Freelance senior </a:t>
            </a:r>
            <a:r>
              <a:rPr lang="fr-BE" smtClean="0"/>
              <a:t>(G)sporttrainer</a:t>
            </a:r>
            <a:r>
              <a:rPr lang="fr-BE" dirty="0" smtClean="0"/>
              <a:t>/coach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lvl="0"/>
            <a:endParaRPr lang="nl-NL" sz="2800" dirty="0" smtClean="0"/>
          </a:p>
          <a:p>
            <a:pPr lvl="0"/>
            <a:r>
              <a:rPr lang="nl-NL" sz="2800" dirty="0" smtClean="0"/>
              <a:t>Goud WK atletiek discuswerpen</a:t>
            </a:r>
          </a:p>
          <a:p>
            <a:pPr lvl="0"/>
            <a:endParaRPr lang="en-US" sz="2800" dirty="0" smtClean="0"/>
          </a:p>
          <a:p>
            <a:pPr lvl="0"/>
            <a:r>
              <a:rPr lang="nl-NL" sz="2800" dirty="0" smtClean="0"/>
              <a:t>Goud en 2 maal brons EK zwemmen</a:t>
            </a:r>
          </a:p>
          <a:p>
            <a:pPr lvl="0"/>
            <a:endParaRPr lang="en-US" sz="2800" dirty="0" smtClean="0"/>
          </a:p>
          <a:p>
            <a:pPr lvl="0"/>
            <a:r>
              <a:rPr lang="nl-NL" sz="2800" dirty="0" smtClean="0"/>
              <a:t>Zilver op het WK </a:t>
            </a:r>
            <a:r>
              <a:rPr lang="nl-NL" sz="2800" dirty="0" err="1" smtClean="0"/>
              <a:t>Boccia</a:t>
            </a:r>
            <a:endParaRPr lang="nl-NL" sz="2800" dirty="0" smtClean="0"/>
          </a:p>
          <a:p>
            <a:pPr lvl="0"/>
            <a:endParaRPr lang="en-US" sz="2800" dirty="0" smtClean="0"/>
          </a:p>
          <a:p>
            <a:pPr lvl="0"/>
            <a:r>
              <a:rPr lang="nl-NL" sz="2800" dirty="0" smtClean="0"/>
              <a:t>Zilver en goud WK wielrennen op de weg</a:t>
            </a:r>
          </a:p>
          <a:p>
            <a:pPr lvl="0"/>
            <a:endParaRPr lang="en-US" sz="2800" dirty="0" smtClean="0"/>
          </a:p>
          <a:p>
            <a:pPr lvl="0"/>
            <a:r>
              <a:rPr lang="nl-NL" sz="2800" dirty="0" smtClean="0"/>
              <a:t>Brons EK rolstoelrugby</a:t>
            </a:r>
            <a:endParaRPr lang="en-US" sz="2800" dirty="0" smtClean="0"/>
          </a:p>
          <a:p>
            <a:pPr>
              <a:buNone/>
            </a:pPr>
            <a:r>
              <a:rPr lang="nl-NL" sz="2800" dirty="0" smtClean="0"/>
              <a:t> </a:t>
            </a:r>
            <a:endParaRPr lang="en-US" sz="2800" dirty="0" smtClean="0"/>
          </a:p>
          <a:p>
            <a:pPr>
              <a:buNone/>
            </a:pPr>
            <a:endParaRPr lang="fr-BE" sz="2800" b="1" dirty="0" smtClean="0"/>
          </a:p>
          <a:p>
            <a:pPr>
              <a:buNone/>
            </a:pPr>
            <a:endParaRPr lang="fr-BE" b="1" dirty="0" smtClean="0">
              <a:solidFill>
                <a:srgbClr val="FFC000"/>
              </a:solidFill>
            </a:endParaRPr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Als fysieke trainer - hoofdcoach :van 2009 tot  2012: 18 medailles op </a:t>
            </a:r>
            <a:r>
              <a:rPr lang="nl-NL" sz="3200" dirty="0" err="1" smtClean="0"/>
              <a:t>WK’s</a:t>
            </a:r>
            <a:r>
              <a:rPr lang="nl-NL" sz="3200" dirty="0" smtClean="0"/>
              <a:t> en </a:t>
            </a:r>
            <a:r>
              <a:rPr lang="nl-NL" sz="3200" dirty="0" err="1" smtClean="0"/>
              <a:t>EK’s</a:t>
            </a:r>
            <a:r>
              <a:rPr lang="nl-NL" sz="3200" dirty="0" smtClean="0"/>
              <a:t>: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nl-NL" sz="2800" dirty="0" smtClean="0"/>
              <a:t>Brons op het wereldfilmfestival te New York 2014 voor best director in “the movie: </a:t>
            </a:r>
            <a:r>
              <a:rPr lang="nl-NL" sz="2800" dirty="0" err="1" smtClean="0"/>
              <a:t>sensualité</a:t>
            </a:r>
            <a:r>
              <a:rPr lang="nl-NL" sz="2800" dirty="0" smtClean="0"/>
              <a:t>”</a:t>
            </a:r>
          </a:p>
          <a:p>
            <a:pPr marL="0" lvl="0" indent="0">
              <a:buNone/>
            </a:pPr>
            <a:endParaRPr lang="en-US" sz="2800" dirty="0" smtClean="0"/>
          </a:p>
          <a:p>
            <a:pPr lvl="0"/>
            <a:endParaRPr lang="nl-NL" sz="2800" dirty="0" smtClean="0"/>
          </a:p>
          <a:p>
            <a:pPr marL="0" lvl="0" indent="0">
              <a:buNone/>
            </a:pPr>
            <a:endParaRPr lang="nl-NL" sz="2800" dirty="0"/>
          </a:p>
          <a:p>
            <a:pPr marL="0" lvl="0" indent="0">
              <a:buNone/>
            </a:pPr>
            <a:endParaRPr lang="en-US" sz="2800" dirty="0" smtClean="0"/>
          </a:p>
          <a:p>
            <a:pPr>
              <a:buNone/>
            </a:pPr>
            <a:r>
              <a:rPr lang="nl-NL" sz="2800" b="1" dirty="0" smtClean="0"/>
              <a:t> </a:t>
            </a:r>
            <a:endParaRPr lang="en-US" sz="2800" dirty="0" smtClean="0"/>
          </a:p>
          <a:p>
            <a:endParaRPr lang="fr-BE" sz="2800" b="1" dirty="0" smtClean="0"/>
          </a:p>
          <a:p>
            <a:pPr>
              <a:buNone/>
            </a:pPr>
            <a:endParaRPr lang="fr-BE" b="1" dirty="0" smtClean="0">
              <a:solidFill>
                <a:srgbClr val="FFC000"/>
              </a:solidFill>
            </a:endParaRPr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Als stuntman in “the movie: </a:t>
            </a:r>
            <a:r>
              <a:rPr lang="nl-NL" sz="3200" dirty="0" err="1" smtClean="0"/>
              <a:t>sensualité</a:t>
            </a:r>
            <a:r>
              <a:rPr lang="nl-NL" sz="3200" dirty="0" smtClean="0"/>
              <a:t>”</a:t>
            </a:r>
            <a:endParaRPr lang="en-US" sz="32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708920"/>
            <a:ext cx="4680012" cy="312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81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pPr lvl="0"/>
            <a:endParaRPr lang="nl-NL" sz="2800" dirty="0" smtClean="0"/>
          </a:p>
          <a:p>
            <a:pPr lvl="0"/>
            <a:r>
              <a:rPr lang="nl-NL" sz="2800" dirty="0" smtClean="0"/>
              <a:t>Goud BK schermen 2007</a:t>
            </a:r>
            <a:endParaRPr lang="en-US" sz="2800" dirty="0" smtClean="0"/>
          </a:p>
          <a:p>
            <a:pPr lvl="0"/>
            <a:endParaRPr lang="nl-NL" sz="2800" dirty="0" smtClean="0"/>
          </a:p>
          <a:p>
            <a:pPr lvl="0"/>
            <a:r>
              <a:rPr lang="nl-NL" sz="2800" dirty="0" smtClean="0"/>
              <a:t>Brons BK schermen 2008</a:t>
            </a:r>
            <a:endParaRPr lang="en-US" sz="2800" dirty="0" smtClean="0"/>
          </a:p>
          <a:p>
            <a:pPr lvl="0"/>
            <a:endParaRPr lang="nl-NL" sz="2800" dirty="0" smtClean="0"/>
          </a:p>
          <a:p>
            <a:pPr lvl="0"/>
            <a:r>
              <a:rPr lang="nl-NL" sz="2800" dirty="0" smtClean="0"/>
              <a:t>Goud BK schermen 2009.</a:t>
            </a:r>
          </a:p>
          <a:p>
            <a:pPr lvl="0"/>
            <a:endParaRPr lang="nl-NL" sz="2800" dirty="0"/>
          </a:p>
          <a:p>
            <a:pPr marL="0" lvl="0" indent="0">
              <a:buNone/>
            </a:pPr>
            <a:endParaRPr lang="en-US" sz="2800" dirty="0" smtClean="0"/>
          </a:p>
          <a:p>
            <a:pPr>
              <a:buNone/>
            </a:pPr>
            <a:r>
              <a:rPr lang="nl-NL" sz="2800" b="1" dirty="0" smtClean="0"/>
              <a:t> </a:t>
            </a:r>
            <a:endParaRPr lang="en-US" sz="2800" dirty="0" smtClean="0"/>
          </a:p>
          <a:p>
            <a:endParaRPr lang="fr-BE" sz="2800" b="1" dirty="0" smtClean="0"/>
          </a:p>
          <a:p>
            <a:pPr>
              <a:buNone/>
            </a:pPr>
            <a:endParaRPr lang="fr-BE" b="1" dirty="0" smtClean="0">
              <a:solidFill>
                <a:srgbClr val="FFC000"/>
              </a:solidFill>
            </a:endParaRPr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Als schermtrainer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pPr lvl="0"/>
            <a:endParaRPr lang="nl-NL" sz="2800" dirty="0" smtClean="0"/>
          </a:p>
          <a:p>
            <a:pPr marL="0" lvl="0" indent="0">
              <a:buNone/>
            </a:pPr>
            <a:r>
              <a:rPr lang="nl-NL" b="1" dirty="0"/>
              <a:t>I</a:t>
            </a:r>
            <a:r>
              <a:rPr lang="nl-NL" b="1" dirty="0" smtClean="0"/>
              <a:t>nterne audits van 36 topgymnastiekclubs in Vlaanderen voor het behalen van het kwaliteitslabel Q4gym.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Als regiocoach/sportauditeur </a:t>
            </a:r>
            <a:r>
              <a:rPr lang="nl-NL" sz="3200" dirty="0" err="1" smtClean="0"/>
              <a:t>GymFed</a:t>
            </a:r>
            <a:r>
              <a:rPr lang="nl-NL" sz="3200" dirty="0" smtClean="0"/>
              <a:t> 2013-2016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7848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BE" dirty="0" smtClean="0"/>
              <a:t>Schermen</a:t>
            </a:r>
          </a:p>
          <a:p>
            <a:r>
              <a:rPr lang="nl-BE" dirty="0" smtClean="0"/>
              <a:t>Spektakelschermen</a:t>
            </a:r>
          </a:p>
          <a:p>
            <a:r>
              <a:rPr lang="nl-BE" dirty="0" err="1" smtClean="0"/>
              <a:t>Freerunning</a:t>
            </a:r>
            <a:endParaRPr lang="nl-BE" dirty="0" smtClean="0"/>
          </a:p>
          <a:p>
            <a:r>
              <a:rPr lang="nl-BE" dirty="0" err="1" smtClean="0"/>
              <a:t>Waveboarden</a:t>
            </a:r>
            <a:r>
              <a:rPr lang="nl-BE" dirty="0" smtClean="0"/>
              <a:t> </a:t>
            </a:r>
          </a:p>
          <a:p>
            <a:r>
              <a:rPr lang="nl-BE" dirty="0"/>
              <a:t>Bootcamp</a:t>
            </a:r>
          </a:p>
          <a:p>
            <a:r>
              <a:rPr lang="nl-BE" dirty="0" err="1" smtClean="0"/>
              <a:t>Velaqua</a:t>
            </a:r>
            <a:endParaRPr lang="nl-BE" dirty="0" smtClean="0"/>
          </a:p>
          <a:p>
            <a:r>
              <a:rPr lang="nl-BE" dirty="0" smtClean="0"/>
              <a:t>Drums </a:t>
            </a:r>
            <a:r>
              <a:rPr lang="nl-BE" dirty="0" err="1" smtClean="0"/>
              <a:t>alive</a:t>
            </a:r>
            <a:endParaRPr lang="nl-BE" dirty="0" smtClean="0"/>
          </a:p>
          <a:p>
            <a:r>
              <a:rPr lang="nl-BE" dirty="0" err="1" smtClean="0"/>
              <a:t>Archery</a:t>
            </a:r>
            <a:r>
              <a:rPr lang="nl-BE" dirty="0" smtClean="0"/>
              <a:t> tag</a:t>
            </a:r>
          </a:p>
          <a:p>
            <a:r>
              <a:rPr lang="nl-BE" dirty="0" smtClean="0"/>
              <a:t>Muurklimmen</a:t>
            </a:r>
          </a:p>
          <a:p>
            <a:r>
              <a:rPr lang="nl-BE" dirty="0" smtClean="0"/>
              <a:t>Aquatraining</a:t>
            </a:r>
          </a:p>
          <a:p>
            <a:r>
              <a:rPr lang="nl-BE" dirty="0" smtClean="0"/>
              <a:t>Lacrosse</a:t>
            </a:r>
          </a:p>
          <a:p>
            <a:r>
              <a:rPr lang="nl-BE" dirty="0" err="1" smtClean="0"/>
              <a:t>Boccia</a:t>
            </a:r>
            <a:endParaRPr lang="nl-BE" dirty="0" smtClean="0"/>
          </a:p>
          <a:p>
            <a:r>
              <a:rPr lang="nl-BE" dirty="0" err="1" smtClean="0"/>
              <a:t>Goalball</a:t>
            </a:r>
            <a:endParaRPr lang="nl-BE" dirty="0" smtClean="0"/>
          </a:p>
          <a:p>
            <a:r>
              <a:rPr lang="nl-BE" dirty="0" err="1" smtClean="0"/>
              <a:t>Petanque</a:t>
            </a:r>
            <a:endParaRPr lang="nl-BE" dirty="0" smtClean="0"/>
          </a:p>
          <a:p>
            <a:r>
              <a:rPr lang="nl-BE" dirty="0" smtClean="0"/>
              <a:t>Rolstoeltraining</a:t>
            </a:r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 smtClean="0"/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 welke sporten heb ik ervaring?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08710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BE" dirty="0" smtClean="0"/>
              <a:t>Zwemmen</a:t>
            </a:r>
          </a:p>
          <a:p>
            <a:r>
              <a:rPr lang="nl-BE" dirty="0" smtClean="0"/>
              <a:t>Badminton</a:t>
            </a:r>
          </a:p>
          <a:p>
            <a:r>
              <a:rPr lang="nl-BE" dirty="0" smtClean="0"/>
              <a:t>Mountainbike</a:t>
            </a:r>
          </a:p>
          <a:p>
            <a:r>
              <a:rPr lang="nl-BE" dirty="0" smtClean="0"/>
              <a:t>Wielrennen</a:t>
            </a:r>
          </a:p>
          <a:p>
            <a:r>
              <a:rPr lang="nl-BE" dirty="0" smtClean="0"/>
              <a:t>Basketbal</a:t>
            </a:r>
          </a:p>
          <a:p>
            <a:r>
              <a:rPr lang="nl-BE" dirty="0" smtClean="0"/>
              <a:t>Oriëntatielopen</a:t>
            </a:r>
          </a:p>
          <a:p>
            <a:r>
              <a:rPr lang="nl-BE" dirty="0" smtClean="0"/>
              <a:t>Rugby</a:t>
            </a:r>
          </a:p>
          <a:p>
            <a:r>
              <a:rPr lang="nl-BE" dirty="0" smtClean="0"/>
              <a:t>Gymnastiek</a:t>
            </a:r>
          </a:p>
          <a:p>
            <a:r>
              <a:rPr lang="nl-BE" dirty="0" smtClean="0"/>
              <a:t>Voetbal</a:t>
            </a:r>
          </a:p>
          <a:p>
            <a:r>
              <a:rPr lang="nl-BE" dirty="0" err="1" smtClean="0"/>
              <a:t>Kayak</a:t>
            </a:r>
            <a:endParaRPr lang="nl-BE" dirty="0" smtClean="0"/>
          </a:p>
          <a:p>
            <a:r>
              <a:rPr lang="nl-BE" dirty="0" smtClean="0"/>
              <a:t>Atletiek</a:t>
            </a:r>
          </a:p>
          <a:p>
            <a:r>
              <a:rPr lang="nl-BE" dirty="0" smtClean="0"/>
              <a:t>Baseball</a:t>
            </a:r>
            <a:endParaRPr lang="nl-BE" dirty="0"/>
          </a:p>
          <a:p>
            <a:r>
              <a:rPr lang="nl-BE" dirty="0" smtClean="0"/>
              <a:t>Rolstoelbasket</a:t>
            </a:r>
            <a:endParaRPr lang="nl-BE" dirty="0"/>
          </a:p>
          <a:p>
            <a:r>
              <a:rPr lang="nl-BE" dirty="0" smtClean="0"/>
              <a:t>Handbal</a:t>
            </a:r>
          </a:p>
          <a:p>
            <a:pPr marL="0" indent="0">
              <a:buNone/>
            </a:pPr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 welke sporten heb ik ervaring?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36371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BE" dirty="0" smtClean="0"/>
              <a:t>Handbike</a:t>
            </a:r>
          </a:p>
          <a:p>
            <a:r>
              <a:rPr lang="nl-BE" dirty="0" smtClean="0"/>
              <a:t>Tennis</a:t>
            </a:r>
            <a:endParaRPr lang="nl-BE" dirty="0"/>
          </a:p>
          <a:p>
            <a:r>
              <a:rPr lang="nl-BE" dirty="0" smtClean="0"/>
              <a:t>Tafeltennis</a:t>
            </a:r>
          </a:p>
          <a:p>
            <a:r>
              <a:rPr lang="nl-BE" dirty="0" err="1" smtClean="0"/>
              <a:t>Korfball</a:t>
            </a:r>
            <a:endParaRPr lang="nl-BE" dirty="0" smtClean="0"/>
          </a:p>
          <a:p>
            <a:r>
              <a:rPr lang="nl-BE" dirty="0" err="1" smtClean="0"/>
              <a:t>Kinball</a:t>
            </a:r>
            <a:endParaRPr lang="nl-BE" dirty="0" smtClean="0"/>
          </a:p>
          <a:p>
            <a:r>
              <a:rPr lang="nl-BE" dirty="0" smtClean="0"/>
              <a:t>Circustechnieken</a:t>
            </a:r>
          </a:p>
          <a:p>
            <a:r>
              <a:rPr lang="nl-BE" dirty="0" smtClean="0"/>
              <a:t>Curling</a:t>
            </a:r>
          </a:p>
          <a:p>
            <a:r>
              <a:rPr lang="nl-BE" dirty="0" err="1" smtClean="0"/>
              <a:t>Kubbs</a:t>
            </a:r>
            <a:endParaRPr lang="nl-BE" dirty="0" smtClean="0"/>
          </a:p>
          <a:p>
            <a:r>
              <a:rPr lang="nl-BE" dirty="0" err="1" smtClean="0"/>
              <a:t>Volleyball</a:t>
            </a:r>
            <a:endParaRPr lang="nl-BE" dirty="0" smtClean="0"/>
          </a:p>
          <a:p>
            <a:r>
              <a:rPr lang="nl-BE" dirty="0" smtClean="0"/>
              <a:t>Rollerbladen</a:t>
            </a:r>
          </a:p>
          <a:p>
            <a:r>
              <a:rPr lang="nl-BE" dirty="0" smtClean="0"/>
              <a:t>Kunstrolschaatsen</a:t>
            </a:r>
          </a:p>
          <a:p>
            <a:r>
              <a:rPr lang="nl-BE" dirty="0" err="1" smtClean="0"/>
              <a:t>Ijsschaatsen</a:t>
            </a:r>
            <a:endParaRPr lang="nl-BE" dirty="0" smtClean="0"/>
          </a:p>
          <a:p>
            <a:r>
              <a:rPr lang="nl-BE" dirty="0" smtClean="0"/>
              <a:t>Skiën</a:t>
            </a:r>
          </a:p>
          <a:p>
            <a:r>
              <a:rPr lang="nl-BE" dirty="0" smtClean="0"/>
              <a:t>Rolstoelrugby</a:t>
            </a:r>
          </a:p>
          <a:p>
            <a:r>
              <a:rPr lang="nl-BE" dirty="0" smtClean="0"/>
              <a:t>Conditietraining</a:t>
            </a:r>
            <a:endParaRPr lang="nl-BE" dirty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 welke sporten heb ik ervaring?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20372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1800" dirty="0" smtClean="0"/>
              <a:t>Spinning</a:t>
            </a:r>
          </a:p>
          <a:p>
            <a:r>
              <a:rPr lang="nl-BE" sz="1800" dirty="0" smtClean="0"/>
              <a:t>Boogschieten</a:t>
            </a:r>
          </a:p>
          <a:p>
            <a:r>
              <a:rPr lang="nl-BE" sz="1800" dirty="0" smtClean="0"/>
              <a:t>Curve Bowls</a:t>
            </a:r>
          </a:p>
          <a:p>
            <a:r>
              <a:rPr lang="nl-BE" sz="1800" dirty="0"/>
              <a:t>Zeilen</a:t>
            </a:r>
          </a:p>
          <a:p>
            <a:r>
              <a:rPr lang="nl-BE" sz="1800" dirty="0" err="1" smtClean="0"/>
              <a:t>Zeilwagenrijden</a:t>
            </a:r>
            <a:endParaRPr lang="nl-BE" sz="1800" dirty="0" smtClean="0"/>
          </a:p>
          <a:p>
            <a:r>
              <a:rPr lang="nl-BE" sz="1800" dirty="0" smtClean="0"/>
              <a:t>Kickbike</a:t>
            </a:r>
          </a:p>
          <a:p>
            <a:r>
              <a:rPr lang="nl-BE" sz="1800" dirty="0" smtClean="0"/>
              <a:t>Flip </a:t>
            </a:r>
            <a:r>
              <a:rPr lang="nl-BE" sz="1800" dirty="0" err="1" smtClean="0"/>
              <a:t>and</a:t>
            </a:r>
            <a:r>
              <a:rPr lang="nl-BE" sz="1800" dirty="0" smtClean="0"/>
              <a:t> flyeren</a:t>
            </a:r>
          </a:p>
          <a:p>
            <a:r>
              <a:rPr lang="nl-BE" sz="1800" dirty="0" err="1" smtClean="0"/>
              <a:t>Hoverboarden</a:t>
            </a:r>
            <a:endParaRPr lang="nl-BE" sz="1800" dirty="0"/>
          </a:p>
          <a:p>
            <a:endParaRPr lang="nl-BE" dirty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 welke sporten heb ik ervaring?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46124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sz="3600" dirty="0" smtClean="0"/>
              <a:t>23 </a:t>
            </a:r>
            <a:r>
              <a:rPr lang="fr-BE" sz="3600" dirty="0" err="1" smtClean="0"/>
              <a:t>jaar</a:t>
            </a:r>
            <a:r>
              <a:rPr lang="fr-BE" sz="3600" dirty="0" smtClean="0"/>
              <a:t> </a:t>
            </a:r>
            <a:r>
              <a:rPr lang="fr-BE" sz="3600" dirty="0" err="1" smtClean="0"/>
              <a:t>bewezen</a:t>
            </a:r>
            <a:r>
              <a:rPr lang="fr-BE" sz="3600" dirty="0" smtClean="0"/>
              <a:t> </a:t>
            </a:r>
            <a:r>
              <a:rPr lang="fr-BE" sz="3600" dirty="0" err="1" smtClean="0"/>
              <a:t>ervaring</a:t>
            </a:r>
            <a:r>
              <a:rPr lang="fr-BE" sz="3600" dirty="0" smtClean="0"/>
              <a:t> </a:t>
            </a:r>
          </a:p>
          <a:p>
            <a:r>
              <a:rPr lang="fr-BE" sz="3600" dirty="0" err="1" smtClean="0"/>
              <a:t>Ervaring</a:t>
            </a:r>
            <a:r>
              <a:rPr lang="fr-BE" sz="3600" dirty="0" smtClean="0"/>
              <a:t> in 50 </a:t>
            </a:r>
            <a:r>
              <a:rPr lang="fr-BE" sz="3600" dirty="0" err="1" smtClean="0"/>
              <a:t>verschillende</a:t>
            </a:r>
            <a:r>
              <a:rPr lang="fr-BE" sz="3600" dirty="0" smtClean="0"/>
              <a:t> </a:t>
            </a:r>
            <a:r>
              <a:rPr lang="fr-BE" sz="3600" dirty="0" err="1" smtClean="0"/>
              <a:t>sporttakken</a:t>
            </a:r>
            <a:r>
              <a:rPr lang="fr-BE" sz="3600" dirty="0" smtClean="0"/>
              <a:t>. </a:t>
            </a:r>
          </a:p>
          <a:p>
            <a:r>
              <a:rPr lang="fr-BE" sz="3600" dirty="0" err="1" smtClean="0"/>
              <a:t>Ervaring</a:t>
            </a:r>
            <a:r>
              <a:rPr lang="fr-BE" sz="3600" dirty="0" smtClean="0"/>
              <a:t> met </a:t>
            </a:r>
            <a:r>
              <a:rPr lang="fr-BE" sz="3600" dirty="0" err="1" smtClean="0"/>
              <a:t>recreatieve</a:t>
            </a:r>
            <a:r>
              <a:rPr lang="fr-BE" sz="3600" dirty="0" smtClean="0"/>
              <a:t> en </a:t>
            </a:r>
            <a:r>
              <a:rPr lang="fr-BE" sz="3600" dirty="0" err="1" smtClean="0"/>
              <a:t>professionele</a:t>
            </a:r>
            <a:r>
              <a:rPr lang="fr-BE" sz="3600" dirty="0" smtClean="0"/>
              <a:t> </a:t>
            </a:r>
            <a:r>
              <a:rPr lang="fr-BE" sz="3600" dirty="0" err="1" smtClean="0"/>
              <a:t>sporters</a:t>
            </a:r>
            <a:endParaRPr lang="fr-BE" sz="3600" dirty="0" smtClean="0"/>
          </a:p>
          <a:p>
            <a:r>
              <a:rPr lang="fr-BE" sz="3600" dirty="0" err="1" smtClean="0"/>
              <a:t>Bewezen</a:t>
            </a:r>
            <a:r>
              <a:rPr lang="fr-BE" sz="3600" dirty="0" smtClean="0"/>
              <a:t> </a:t>
            </a:r>
            <a:r>
              <a:rPr lang="fr-BE" sz="3600" dirty="0" err="1" smtClean="0"/>
              <a:t>referenties</a:t>
            </a:r>
            <a:r>
              <a:rPr lang="fr-BE" sz="3600" dirty="0" smtClean="0"/>
              <a:t> op </a:t>
            </a:r>
            <a:r>
              <a:rPr lang="fr-BE" sz="3600" dirty="0" err="1" smtClean="0"/>
              <a:t>BK’s,EK’s</a:t>
            </a:r>
            <a:r>
              <a:rPr lang="fr-BE" sz="3600" dirty="0" smtClean="0"/>
              <a:t> en </a:t>
            </a:r>
            <a:r>
              <a:rPr lang="fr-BE" sz="3600" dirty="0" err="1" smtClean="0"/>
              <a:t>WK’s</a:t>
            </a:r>
            <a:endParaRPr lang="fr-BE" sz="3600" dirty="0" smtClean="0"/>
          </a:p>
          <a:p>
            <a:r>
              <a:rPr lang="fr-BE" sz="3600" dirty="0" err="1" smtClean="0"/>
              <a:t>Perfect</a:t>
            </a:r>
            <a:r>
              <a:rPr lang="fr-BE" sz="3600" dirty="0" smtClean="0"/>
              <a:t> </a:t>
            </a:r>
            <a:r>
              <a:rPr lang="fr-BE" sz="3600" dirty="0" err="1" smtClean="0"/>
              <a:t>drietalig</a:t>
            </a:r>
            <a:endParaRPr lang="fr-BE" sz="3600" dirty="0" smtClean="0"/>
          </a:p>
          <a:p>
            <a:endParaRPr lang="fr-BE" dirty="0" smtClean="0"/>
          </a:p>
          <a:p>
            <a:endParaRPr lang="fr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600" dirty="0" err="1" smtClean="0"/>
              <a:t>Strenghts</a:t>
            </a:r>
            <a:r>
              <a:rPr lang="fr-BE" sz="3600" dirty="0" smtClean="0"/>
              <a:t> freelance trainer: Bart Claessens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3600" dirty="0" err="1" smtClean="0"/>
              <a:t>Ervaring</a:t>
            </a:r>
            <a:r>
              <a:rPr lang="fr-BE" sz="3600" dirty="0" smtClean="0"/>
              <a:t> met multidisciplinaire teams</a:t>
            </a:r>
          </a:p>
          <a:p>
            <a:r>
              <a:rPr lang="fr-BE" sz="3600" dirty="0" err="1" smtClean="0"/>
              <a:t>Heel</a:t>
            </a:r>
            <a:r>
              <a:rPr lang="fr-BE" sz="3600" dirty="0" smtClean="0"/>
              <a:t> </a:t>
            </a:r>
            <a:r>
              <a:rPr lang="fr-BE" sz="3600" dirty="0" err="1" smtClean="0"/>
              <a:t>gemakkelijk</a:t>
            </a:r>
            <a:r>
              <a:rPr lang="fr-BE" sz="3600" dirty="0" smtClean="0"/>
              <a:t> en </a:t>
            </a:r>
            <a:r>
              <a:rPr lang="fr-BE" sz="3600" dirty="0" err="1" smtClean="0"/>
              <a:t>snel</a:t>
            </a:r>
            <a:r>
              <a:rPr lang="fr-BE" sz="3600" dirty="0" smtClean="0"/>
              <a:t> </a:t>
            </a:r>
            <a:r>
              <a:rPr lang="fr-BE" sz="3600" dirty="0" err="1" smtClean="0"/>
              <a:t>inzetbaar</a:t>
            </a:r>
            <a:r>
              <a:rPr lang="fr-BE" sz="3600" dirty="0" smtClean="0"/>
              <a:t> </a:t>
            </a:r>
            <a:r>
              <a:rPr lang="fr-BE" sz="3600" dirty="0" err="1" smtClean="0"/>
              <a:t>zonder</a:t>
            </a:r>
            <a:r>
              <a:rPr lang="fr-BE" sz="3600" dirty="0" smtClean="0"/>
              <a:t> </a:t>
            </a:r>
            <a:r>
              <a:rPr lang="fr-BE" sz="3600" dirty="0" err="1" smtClean="0"/>
              <a:t>opleidingskost</a:t>
            </a:r>
            <a:r>
              <a:rPr lang="fr-BE" sz="3600" dirty="0" smtClean="0"/>
              <a:t>/</a:t>
            </a:r>
            <a:r>
              <a:rPr lang="fr-BE" sz="3600" dirty="0" err="1" smtClean="0"/>
              <a:t>tijd</a:t>
            </a:r>
            <a:r>
              <a:rPr lang="fr-BE" sz="3600" dirty="0" smtClean="0"/>
              <a:t> te </a:t>
            </a:r>
            <a:r>
              <a:rPr lang="fr-BE" sz="3600" dirty="0" err="1" smtClean="0"/>
              <a:t>verliezen</a:t>
            </a:r>
            <a:endParaRPr lang="fr-BE" sz="3600" dirty="0" smtClean="0"/>
          </a:p>
          <a:p>
            <a:r>
              <a:rPr lang="fr-BE" sz="3600" dirty="0" err="1" smtClean="0"/>
              <a:t>Efficiënte</a:t>
            </a:r>
            <a:r>
              <a:rPr lang="fr-BE" sz="3600" dirty="0" smtClean="0"/>
              <a:t> </a:t>
            </a:r>
            <a:r>
              <a:rPr lang="fr-BE" sz="3600" dirty="0" err="1" smtClean="0"/>
              <a:t>oplossing</a:t>
            </a:r>
            <a:r>
              <a:rPr lang="fr-BE" sz="3600" dirty="0" smtClean="0"/>
              <a:t> om te </a:t>
            </a:r>
            <a:r>
              <a:rPr lang="fr-BE" sz="3600" dirty="0" err="1" smtClean="0"/>
              <a:t>budgetteren</a:t>
            </a:r>
            <a:endParaRPr lang="fr-BE" sz="3600" dirty="0" smtClean="0"/>
          </a:p>
          <a:p>
            <a:r>
              <a:rPr lang="fr-BE" sz="3600" dirty="0" err="1" smtClean="0"/>
              <a:t>Ervaring</a:t>
            </a:r>
            <a:r>
              <a:rPr lang="fr-BE" sz="3600" dirty="0" smtClean="0"/>
              <a:t> met </a:t>
            </a:r>
            <a:r>
              <a:rPr lang="fr-BE" sz="3600" dirty="0" smtClean="0"/>
              <a:t>Sport </a:t>
            </a:r>
            <a:r>
              <a:rPr lang="fr-BE" sz="3600" dirty="0" err="1" smtClean="0"/>
              <a:t>Vlaanderen</a:t>
            </a:r>
            <a:r>
              <a:rPr lang="fr-BE" sz="3600" dirty="0" smtClean="0"/>
              <a:t> </a:t>
            </a:r>
            <a:r>
              <a:rPr lang="fr-BE" sz="3600" dirty="0" smtClean="0"/>
              <a:t>en </a:t>
            </a:r>
            <a:r>
              <a:rPr lang="fr-BE" sz="3600" dirty="0" err="1" smtClean="0"/>
              <a:t>sportlabo’s</a:t>
            </a:r>
            <a:endParaRPr lang="fr-BE" sz="3600" dirty="0" smtClean="0"/>
          </a:p>
          <a:p>
            <a:r>
              <a:rPr lang="fr-BE" sz="3600" dirty="0" err="1" smtClean="0"/>
              <a:t>Licenciaat</a:t>
            </a:r>
            <a:r>
              <a:rPr lang="fr-BE" sz="3600" dirty="0" smtClean="0"/>
              <a:t> LO/trainer A</a:t>
            </a:r>
          </a:p>
          <a:p>
            <a:endParaRPr lang="fr-BE" dirty="0" smtClean="0"/>
          </a:p>
          <a:p>
            <a:endParaRPr lang="fr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sz="4000" dirty="0" err="1" smtClean="0"/>
              <a:t>Strenghts</a:t>
            </a:r>
            <a:r>
              <a:rPr lang="fr-BE" sz="4000" dirty="0" smtClean="0"/>
              <a:t> freelance trainer: Bart Claessens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BE" sz="3600" dirty="0" err="1" smtClean="0"/>
              <a:t>Zowel</a:t>
            </a:r>
            <a:r>
              <a:rPr lang="fr-BE" sz="3600" dirty="0" smtClean="0"/>
              <a:t> </a:t>
            </a:r>
            <a:r>
              <a:rPr lang="fr-BE" sz="3600" dirty="0" err="1" smtClean="0"/>
              <a:t>korte</a:t>
            </a:r>
            <a:r>
              <a:rPr lang="fr-BE" sz="3600" dirty="0" smtClean="0"/>
              <a:t> </a:t>
            </a:r>
            <a:r>
              <a:rPr lang="fr-BE" sz="3600" dirty="0" err="1" smtClean="0"/>
              <a:t>als</a:t>
            </a:r>
            <a:r>
              <a:rPr lang="fr-BE" sz="3600" dirty="0" smtClean="0"/>
              <a:t> lange </a:t>
            </a:r>
            <a:r>
              <a:rPr lang="fr-BE" sz="3600" dirty="0" err="1" smtClean="0"/>
              <a:t>termijndoelstellingen</a:t>
            </a:r>
            <a:endParaRPr lang="fr-BE" sz="3600" dirty="0" smtClean="0"/>
          </a:p>
          <a:p>
            <a:r>
              <a:rPr lang="fr-BE" sz="3600" dirty="0" err="1" smtClean="0"/>
              <a:t>Zowel</a:t>
            </a:r>
            <a:r>
              <a:rPr lang="fr-BE" sz="3600" dirty="0" smtClean="0"/>
              <a:t> </a:t>
            </a:r>
            <a:r>
              <a:rPr lang="fr-BE" sz="3600" dirty="0" err="1" smtClean="0"/>
              <a:t>fysieke</a:t>
            </a:r>
            <a:r>
              <a:rPr lang="fr-BE" sz="3600" dirty="0" smtClean="0"/>
              <a:t> </a:t>
            </a:r>
            <a:r>
              <a:rPr lang="fr-BE" sz="3600" dirty="0" err="1" smtClean="0"/>
              <a:t>als</a:t>
            </a:r>
            <a:r>
              <a:rPr lang="fr-BE" sz="3600" dirty="0" smtClean="0"/>
              <a:t> </a:t>
            </a:r>
            <a:r>
              <a:rPr lang="fr-BE" sz="3600" dirty="0" err="1" smtClean="0"/>
              <a:t>sporttechnische</a:t>
            </a:r>
            <a:r>
              <a:rPr lang="fr-BE" sz="3600" dirty="0" smtClean="0"/>
              <a:t> training/coaching/</a:t>
            </a:r>
            <a:r>
              <a:rPr lang="fr-BE" sz="3600" dirty="0" err="1" smtClean="0"/>
              <a:t>coördinatie</a:t>
            </a:r>
            <a:endParaRPr lang="fr-BE" sz="3600" dirty="0" smtClean="0"/>
          </a:p>
          <a:p>
            <a:r>
              <a:rPr lang="fr-BE" sz="3600" dirty="0" err="1" smtClean="0"/>
              <a:t>Zowel</a:t>
            </a:r>
            <a:r>
              <a:rPr lang="fr-BE" sz="3600" dirty="0" smtClean="0"/>
              <a:t> </a:t>
            </a:r>
            <a:r>
              <a:rPr lang="fr-BE" sz="3600" dirty="0" err="1" smtClean="0"/>
              <a:t>sporters</a:t>
            </a:r>
            <a:r>
              <a:rPr lang="fr-BE" sz="3600" dirty="0" smtClean="0"/>
              <a:t>/</a:t>
            </a:r>
            <a:r>
              <a:rPr lang="fr-BE" sz="3600" dirty="0" err="1" smtClean="0"/>
              <a:t>atleten</a:t>
            </a:r>
            <a:r>
              <a:rPr lang="fr-BE" sz="3600" dirty="0" smtClean="0"/>
              <a:t>/teams/</a:t>
            </a:r>
            <a:r>
              <a:rPr lang="fr-BE" sz="3600" dirty="0" err="1" smtClean="0"/>
              <a:t>personen</a:t>
            </a:r>
            <a:r>
              <a:rPr lang="fr-BE" sz="3600" dirty="0" smtClean="0"/>
              <a:t> met </a:t>
            </a:r>
            <a:r>
              <a:rPr lang="fr-BE" sz="3600" dirty="0" err="1" smtClean="0"/>
              <a:t>een</a:t>
            </a:r>
            <a:r>
              <a:rPr lang="fr-BE" sz="3600" dirty="0" smtClean="0"/>
              <a:t> </a:t>
            </a:r>
            <a:r>
              <a:rPr lang="fr-BE" sz="3600" dirty="0" err="1" smtClean="0"/>
              <a:t>beperking</a:t>
            </a:r>
            <a:endParaRPr lang="fr-BE" sz="3600" dirty="0" smtClean="0"/>
          </a:p>
          <a:p>
            <a:r>
              <a:rPr lang="fr-BE" sz="3600" dirty="0" err="1" smtClean="0"/>
              <a:t>Clinics</a:t>
            </a:r>
            <a:r>
              <a:rPr lang="fr-BE" sz="3600" dirty="0" smtClean="0"/>
              <a:t> en </a:t>
            </a:r>
            <a:r>
              <a:rPr lang="fr-BE" sz="3600" dirty="0" err="1" smtClean="0"/>
              <a:t>opleiding</a:t>
            </a:r>
            <a:r>
              <a:rPr lang="fr-BE" sz="3600" dirty="0" smtClean="0"/>
              <a:t> van </a:t>
            </a:r>
            <a:r>
              <a:rPr lang="fr-BE" sz="3600" dirty="0" err="1" smtClean="0"/>
              <a:t>trainers</a:t>
            </a:r>
            <a:r>
              <a:rPr lang="fr-BE" sz="3600" dirty="0" smtClean="0"/>
              <a:t>/</a:t>
            </a:r>
            <a:r>
              <a:rPr lang="fr-BE" sz="3600" dirty="0" err="1" smtClean="0"/>
              <a:t>sporters</a:t>
            </a:r>
            <a:endParaRPr lang="fr-BE" sz="3600" dirty="0" smtClean="0"/>
          </a:p>
          <a:p>
            <a:r>
              <a:rPr lang="fr-BE" sz="3600" dirty="0" err="1" smtClean="0"/>
              <a:t>Teambuilding</a:t>
            </a:r>
            <a:r>
              <a:rPr lang="fr-BE" sz="3600" dirty="0" smtClean="0"/>
              <a:t> </a:t>
            </a:r>
          </a:p>
          <a:p>
            <a:r>
              <a:rPr lang="fr-BE" sz="3600" dirty="0" err="1" smtClean="0"/>
              <a:t>Organisatie</a:t>
            </a:r>
            <a:r>
              <a:rPr lang="fr-BE" sz="3600" dirty="0" smtClean="0"/>
              <a:t> van </a:t>
            </a:r>
            <a:r>
              <a:rPr lang="fr-BE" sz="3600" dirty="0" err="1" smtClean="0"/>
              <a:t>sportevenementen</a:t>
            </a:r>
            <a:endParaRPr lang="fr-BE" sz="3600" dirty="0" smtClean="0"/>
          </a:p>
          <a:p>
            <a:r>
              <a:rPr lang="fr-BE" sz="3600" dirty="0" err="1" smtClean="0"/>
              <a:t>Sportaudits</a:t>
            </a:r>
            <a:r>
              <a:rPr lang="fr-BE" sz="3600" smtClean="0"/>
              <a:t> </a:t>
            </a:r>
            <a:endParaRPr lang="fr-BE" sz="3600" dirty="0" smtClean="0"/>
          </a:p>
          <a:p>
            <a:pPr>
              <a:buNone/>
            </a:pPr>
            <a:endParaRPr lang="fr-BE" dirty="0" smtClean="0"/>
          </a:p>
          <a:p>
            <a:endParaRPr lang="fr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5400" dirty="0" err="1" smtClean="0"/>
              <a:t>Doelstellingen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BE" sz="3600" dirty="0" err="1" smtClean="0"/>
              <a:t>Scholen</a:t>
            </a:r>
            <a:endParaRPr lang="fr-BE" sz="3600" dirty="0" smtClean="0"/>
          </a:p>
          <a:p>
            <a:r>
              <a:rPr lang="fr-BE" sz="3600" dirty="0" err="1" smtClean="0"/>
              <a:t>Sportdiensten</a:t>
            </a:r>
            <a:endParaRPr lang="fr-BE" sz="3600" dirty="0" smtClean="0"/>
          </a:p>
          <a:p>
            <a:r>
              <a:rPr lang="fr-BE" sz="3600" dirty="0" err="1" smtClean="0"/>
              <a:t>Recreatieve</a:t>
            </a:r>
            <a:r>
              <a:rPr lang="fr-BE" sz="3600" dirty="0" smtClean="0"/>
              <a:t> en </a:t>
            </a:r>
            <a:r>
              <a:rPr lang="fr-BE" sz="3600" dirty="0" err="1" smtClean="0"/>
              <a:t>topsportsportfederaties</a:t>
            </a:r>
            <a:endParaRPr lang="fr-BE" sz="3600" dirty="0" smtClean="0"/>
          </a:p>
          <a:p>
            <a:r>
              <a:rPr lang="fr-BE" sz="3600" dirty="0" err="1" smtClean="0"/>
              <a:t>Particulieren</a:t>
            </a:r>
            <a:endParaRPr lang="fr-BE" sz="3600" dirty="0" smtClean="0"/>
          </a:p>
          <a:p>
            <a:r>
              <a:rPr lang="fr-BE" sz="3600" dirty="0" smtClean="0"/>
              <a:t>Sport </a:t>
            </a:r>
            <a:r>
              <a:rPr lang="fr-BE" sz="3600" dirty="0" err="1" smtClean="0"/>
              <a:t>Vlaanderen</a:t>
            </a:r>
            <a:r>
              <a:rPr lang="fr-BE" sz="3600" dirty="0" smtClean="0"/>
              <a:t> en </a:t>
            </a:r>
            <a:r>
              <a:rPr lang="fr-BE" sz="3600" dirty="0" err="1" smtClean="0"/>
              <a:t>sportlabo’s</a:t>
            </a:r>
            <a:endParaRPr lang="fr-BE" sz="3600" dirty="0" smtClean="0"/>
          </a:p>
          <a:p>
            <a:r>
              <a:rPr lang="fr-BE" sz="3600" dirty="0" err="1" smtClean="0"/>
              <a:t>Sportclubs</a:t>
            </a:r>
            <a:endParaRPr lang="fr-BE" sz="3600" dirty="0" smtClean="0"/>
          </a:p>
          <a:p>
            <a:r>
              <a:rPr lang="fr-BE" sz="3600" dirty="0" err="1" smtClean="0"/>
              <a:t>Groepspraktijken</a:t>
            </a:r>
            <a:endParaRPr lang="fr-BE" sz="3600" dirty="0" smtClean="0"/>
          </a:p>
          <a:p>
            <a:r>
              <a:rPr lang="fr-BE" sz="3600" dirty="0" err="1" smtClean="0"/>
              <a:t>Bedrijven</a:t>
            </a:r>
            <a:endParaRPr lang="fr-BE" sz="3600" dirty="0" smtClean="0"/>
          </a:p>
          <a:p>
            <a:r>
              <a:rPr lang="fr-BE" sz="3600" dirty="0" smtClean="0"/>
              <a:t>Event </a:t>
            </a:r>
            <a:r>
              <a:rPr lang="fr-BE" sz="3600" dirty="0" err="1" smtClean="0"/>
              <a:t>bureau’s</a:t>
            </a:r>
            <a:endParaRPr lang="fr-BE" sz="3600" dirty="0" smtClean="0"/>
          </a:p>
          <a:p>
            <a:r>
              <a:rPr lang="fr-BE" sz="3600" dirty="0" smtClean="0"/>
              <a:t>Film en </a:t>
            </a:r>
            <a:r>
              <a:rPr lang="fr-BE" sz="3600" dirty="0" err="1" smtClean="0"/>
              <a:t>theater</a:t>
            </a:r>
            <a:endParaRPr lang="fr-BE" sz="3600" dirty="0" smtClean="0"/>
          </a:p>
          <a:p>
            <a:endParaRPr lang="fr-BE" dirty="0" smtClean="0"/>
          </a:p>
          <a:p>
            <a:endParaRPr lang="fr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 err="1" smtClean="0"/>
              <a:t>Voor</a:t>
            </a:r>
            <a:r>
              <a:rPr lang="fr-BE" sz="4000" dirty="0" smtClean="0"/>
              <a:t> </a:t>
            </a:r>
            <a:r>
              <a:rPr lang="fr-BE" sz="4000" dirty="0" err="1" smtClean="0"/>
              <a:t>wie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fr-BE" sz="2800" b="1" dirty="0" smtClean="0"/>
              <a:t>bclaessens@live.be</a:t>
            </a:r>
            <a:endParaRPr lang="fr-BE" b="1" dirty="0" smtClean="0">
              <a:solidFill>
                <a:srgbClr val="FFC000"/>
              </a:solidFill>
            </a:endParaRPr>
          </a:p>
          <a:p>
            <a:r>
              <a:rPr lang="fr-BE" b="1" dirty="0" smtClean="0"/>
              <a:t>GSM:+32472619576</a:t>
            </a:r>
          </a:p>
          <a:p>
            <a:r>
              <a:rPr lang="fr-BE" b="1" dirty="0" err="1" smtClean="0"/>
              <a:t>Ondernemingsnummer</a:t>
            </a:r>
            <a:r>
              <a:rPr lang="fr-BE" b="1" dirty="0" smtClean="0"/>
              <a:t>: Claessens Consulting </a:t>
            </a:r>
            <a:r>
              <a:rPr lang="fr-BE" b="1" dirty="0" err="1" smtClean="0"/>
              <a:t>bvba</a:t>
            </a:r>
            <a:r>
              <a:rPr lang="fr-BE" b="1" dirty="0" smtClean="0"/>
              <a:t>  0521.984.318</a:t>
            </a:r>
          </a:p>
          <a:p>
            <a:endParaRPr lang="fr-BE" b="1" dirty="0" smtClean="0"/>
          </a:p>
          <a:p>
            <a:pPr>
              <a:buNone/>
            </a:pPr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Contact</a:t>
            </a:r>
            <a:endParaRPr lang="en-US" dirty="0"/>
          </a:p>
        </p:txBody>
      </p:sp>
      <p:pic>
        <p:nvPicPr>
          <p:cNvPr id="4" name="Afbeelding 1" descr="C:\Documents and Settings\User\My Documents\transfer folder\ANN\10 jarig bestaan\2012-10-05 Schermclub Gymnasia 10 jaar\0029-20120928-_LVR000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501008"/>
            <a:ext cx="316835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236" y="3539263"/>
            <a:ext cx="3104288" cy="2065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pPr lvl="0"/>
            <a:endParaRPr lang="nl-NL" sz="2800" dirty="0" smtClean="0"/>
          </a:p>
          <a:p>
            <a:pPr lvl="0"/>
            <a:r>
              <a:rPr lang="nl-NL" sz="2800" dirty="0" smtClean="0"/>
              <a:t>2007 Bronzen medaille per ploeg schermen in ‘premier </a:t>
            </a:r>
            <a:r>
              <a:rPr lang="nl-NL" sz="2800" dirty="0" err="1" smtClean="0"/>
              <a:t>division</a:t>
            </a:r>
            <a:r>
              <a:rPr lang="nl-NL" sz="2800" dirty="0" smtClean="0"/>
              <a:t>’, Frankrijk</a:t>
            </a:r>
          </a:p>
          <a:p>
            <a:pPr lvl="0"/>
            <a:endParaRPr lang="en-US" sz="2800" dirty="0" smtClean="0"/>
          </a:p>
          <a:p>
            <a:pPr lvl="0"/>
            <a:r>
              <a:rPr lang="nl-NL" sz="2800" dirty="0" smtClean="0"/>
              <a:t>selectie nationale schermploeg wereldbekertornooien van 1998 tot 2010. </a:t>
            </a:r>
          </a:p>
          <a:p>
            <a:pPr lvl="0"/>
            <a:endParaRPr lang="en-US" sz="2800" dirty="0" smtClean="0"/>
          </a:p>
          <a:p>
            <a:pPr lvl="0"/>
            <a:r>
              <a:rPr lang="nl-NL" sz="2800" dirty="0" smtClean="0"/>
              <a:t>6 individuele medailles Belgisch Kampioenschap schermen (</a:t>
            </a:r>
            <a:r>
              <a:rPr lang="nl-NL" sz="2800" dirty="0" err="1" smtClean="0"/>
              <a:t>Universitairen</a:t>
            </a:r>
            <a:r>
              <a:rPr lang="nl-NL" sz="2800" dirty="0" smtClean="0"/>
              <a:t> en senioren)</a:t>
            </a:r>
            <a:endParaRPr lang="en-US" sz="2800" dirty="0" smtClean="0"/>
          </a:p>
          <a:p>
            <a:endParaRPr lang="en-US" sz="2800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200" dirty="0" err="1" smtClean="0"/>
              <a:t>Resultaten</a:t>
            </a:r>
            <a:r>
              <a:rPr lang="fr-BE" sz="3200" dirty="0" smtClean="0"/>
              <a:t> </a:t>
            </a:r>
            <a:r>
              <a:rPr lang="fr-BE" sz="3200" dirty="0" err="1" smtClean="0"/>
              <a:t>als</a:t>
            </a:r>
            <a:r>
              <a:rPr lang="fr-BE" sz="3200" dirty="0" smtClean="0"/>
              <a:t> </a:t>
            </a:r>
            <a:r>
              <a:rPr lang="fr-BE" sz="3200" dirty="0" err="1" smtClean="0"/>
              <a:t>atleet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pPr lvl="0"/>
            <a:endParaRPr lang="nl-NL" dirty="0" smtClean="0"/>
          </a:p>
          <a:p>
            <a:pPr lvl="0"/>
            <a:r>
              <a:rPr lang="nl-NL" dirty="0" smtClean="0"/>
              <a:t>Goud EK rolstoelrugby</a:t>
            </a:r>
          </a:p>
          <a:p>
            <a:pPr lvl="0"/>
            <a:endParaRPr lang="en-US" dirty="0" smtClean="0"/>
          </a:p>
          <a:p>
            <a:pPr lvl="0"/>
            <a:r>
              <a:rPr lang="nl-NL" dirty="0" smtClean="0"/>
              <a:t>Zilver EK 200m wisselslag heren</a:t>
            </a:r>
          </a:p>
          <a:p>
            <a:pPr lvl="0"/>
            <a:endParaRPr lang="en-US" dirty="0" smtClean="0"/>
          </a:p>
          <a:p>
            <a:pPr lvl="0"/>
            <a:r>
              <a:rPr lang="nl-NL" dirty="0" smtClean="0"/>
              <a:t>2 maal Zilver WK zwemmen voor </a:t>
            </a:r>
            <a:r>
              <a:rPr lang="nl-NL" dirty="0" err="1" smtClean="0"/>
              <a:t>verstandelijken</a:t>
            </a:r>
            <a:endParaRPr lang="nl-NL" dirty="0" smtClean="0"/>
          </a:p>
          <a:p>
            <a:pPr lvl="0"/>
            <a:endParaRPr lang="en-US" dirty="0" smtClean="0"/>
          </a:p>
          <a:p>
            <a:pPr lvl="0"/>
            <a:r>
              <a:rPr lang="nl-NL" dirty="0" smtClean="0"/>
              <a:t>2 maal Brons WK wielrennen</a:t>
            </a:r>
            <a:endParaRPr lang="en-US" dirty="0" smtClean="0"/>
          </a:p>
          <a:p>
            <a:pPr>
              <a:buNone/>
            </a:pPr>
            <a:endParaRPr lang="fr-BE" sz="2800" b="1" dirty="0" smtClean="0"/>
          </a:p>
          <a:p>
            <a:pPr>
              <a:buNone/>
            </a:pPr>
            <a:endParaRPr lang="fr-BE" b="1" dirty="0" smtClean="0">
              <a:solidFill>
                <a:srgbClr val="FFC000"/>
              </a:solidFill>
            </a:endParaRPr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nl-NL" sz="3200" dirty="0" smtClean="0"/>
              <a:t>Als fysieke trainer - hoofdcoach :van 2009 tot en met 2012: 18 medailles op </a:t>
            </a:r>
            <a:r>
              <a:rPr lang="nl-NL" sz="3200" dirty="0" err="1" smtClean="0"/>
              <a:t>WK’s</a:t>
            </a:r>
            <a:r>
              <a:rPr lang="nl-NL" sz="3200" dirty="0" smtClean="0"/>
              <a:t> en </a:t>
            </a:r>
            <a:r>
              <a:rPr lang="nl-NL" sz="3200" dirty="0" err="1" smtClean="0"/>
              <a:t>EK’s</a:t>
            </a:r>
            <a:r>
              <a:rPr lang="nl-NL" sz="3200" dirty="0" smtClean="0"/>
              <a:t>: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lvl="0"/>
            <a:endParaRPr lang="nl-NL" sz="2800" dirty="0" smtClean="0"/>
          </a:p>
          <a:p>
            <a:pPr lvl="0"/>
            <a:r>
              <a:rPr lang="nl-NL" sz="2800" dirty="0" smtClean="0"/>
              <a:t>Zilver EK tafeltennis per ploeg klasse 9</a:t>
            </a:r>
          </a:p>
          <a:p>
            <a:pPr lvl="0"/>
            <a:endParaRPr lang="en-US" sz="2800" dirty="0" smtClean="0"/>
          </a:p>
          <a:p>
            <a:pPr lvl="0"/>
            <a:r>
              <a:rPr lang="nl-NL" sz="2800" dirty="0" smtClean="0"/>
              <a:t>5de plaats Paralympische Spelen Ski Visueel</a:t>
            </a:r>
          </a:p>
          <a:p>
            <a:pPr lvl="0"/>
            <a:endParaRPr lang="en-US" sz="2800" dirty="0" smtClean="0"/>
          </a:p>
          <a:p>
            <a:pPr lvl="0"/>
            <a:r>
              <a:rPr lang="nl-NL" sz="2800" dirty="0" smtClean="0"/>
              <a:t>Brons WK zwemmen 200m wisselslag heren</a:t>
            </a:r>
          </a:p>
          <a:p>
            <a:pPr lvl="0"/>
            <a:endParaRPr lang="en-US" sz="2800" dirty="0" smtClean="0"/>
          </a:p>
          <a:p>
            <a:pPr lvl="0"/>
            <a:r>
              <a:rPr lang="nl-NL" sz="2800" dirty="0" smtClean="0"/>
              <a:t>Goud WK tafeltennis per ploeg klasse 9</a:t>
            </a:r>
          </a:p>
          <a:p>
            <a:pPr lvl="0"/>
            <a:endParaRPr lang="en-US" sz="2800" dirty="0" smtClean="0"/>
          </a:p>
          <a:p>
            <a:pPr lvl="0"/>
            <a:r>
              <a:rPr lang="nl-NL" sz="2800" dirty="0" smtClean="0"/>
              <a:t>Brons WK </a:t>
            </a:r>
            <a:r>
              <a:rPr lang="nl-NL" sz="2800" dirty="0" err="1" smtClean="0"/>
              <a:t>Boccia</a:t>
            </a:r>
            <a:endParaRPr lang="en-US" sz="2800" dirty="0" smtClean="0"/>
          </a:p>
          <a:p>
            <a:pPr>
              <a:buNone/>
            </a:pPr>
            <a:endParaRPr lang="fr-BE" b="1" dirty="0" smtClean="0">
              <a:solidFill>
                <a:srgbClr val="FFC000"/>
              </a:solidFill>
            </a:endParaRPr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fr-BE" b="1" dirty="0" smtClean="0"/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Als fysieke trainer </a:t>
            </a:r>
            <a:r>
              <a:rPr lang="nl-NL" sz="3200" dirty="0"/>
              <a:t>-</a:t>
            </a:r>
            <a:r>
              <a:rPr lang="nl-NL" sz="3200" dirty="0" smtClean="0"/>
              <a:t> hoofdcoach :van 2009 tot en met 2012: 18 medailles op </a:t>
            </a:r>
            <a:r>
              <a:rPr lang="nl-NL" sz="3200" dirty="0" err="1" smtClean="0"/>
              <a:t>WK’s</a:t>
            </a:r>
            <a:r>
              <a:rPr lang="nl-NL" sz="3200" dirty="0" smtClean="0"/>
              <a:t> en </a:t>
            </a:r>
            <a:r>
              <a:rPr lang="nl-NL" sz="3200" dirty="0" err="1" smtClean="0"/>
              <a:t>EK’s</a:t>
            </a:r>
            <a:r>
              <a:rPr lang="nl-NL" sz="3200" dirty="0" smtClean="0"/>
              <a:t>: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465</TotalTime>
  <Words>441</Words>
  <Application>Microsoft Office PowerPoint</Application>
  <PresentationFormat>Diavoorstelling (4:3)</PresentationFormat>
  <Paragraphs>209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0" baseType="lpstr">
      <vt:lpstr>Constantia</vt:lpstr>
      <vt:lpstr>Wingdings 2</vt:lpstr>
      <vt:lpstr>Paper</vt:lpstr>
      <vt:lpstr>Freelance senior (G)sporttrainer/coach</vt:lpstr>
      <vt:lpstr>Strenghts freelance trainer: Bart Claessens</vt:lpstr>
      <vt:lpstr>Strenghts freelance trainer: Bart Claessens</vt:lpstr>
      <vt:lpstr>Doelstellingen</vt:lpstr>
      <vt:lpstr>Voor wie</vt:lpstr>
      <vt:lpstr>Contact</vt:lpstr>
      <vt:lpstr>Resultaten als atleet</vt:lpstr>
      <vt:lpstr>Als fysieke trainer - hoofdcoach :van 2009 tot en met 2012: 18 medailles op WK’s en EK’s: </vt:lpstr>
      <vt:lpstr>Als fysieke trainer - hoofdcoach :van 2009 tot en met 2012: 18 medailles op WK’s en EK’s: </vt:lpstr>
      <vt:lpstr>Als fysieke trainer - hoofdcoach :van 2009 tot  2012: 18 medailles op WK’s en EK’s: </vt:lpstr>
      <vt:lpstr>Als stuntman in “the movie: sensualité”</vt:lpstr>
      <vt:lpstr>Als schermtrainer </vt:lpstr>
      <vt:lpstr>Als regiocoach/sportauditeur GymFed 2013-2016 </vt:lpstr>
      <vt:lpstr>In welke sporten heb ik ervaring?</vt:lpstr>
      <vt:lpstr>In welke sporten heb ik ervaring?</vt:lpstr>
      <vt:lpstr>In welke sporten heb ik ervaring?</vt:lpstr>
      <vt:lpstr>In welke sporten heb ik ervaring?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Freelance senior sporttrainer/coach</dc:title>
  <dc:creator>Bart Claessens</dc:creator>
  <cp:lastModifiedBy>Bart Claessens</cp:lastModifiedBy>
  <cp:revision>23</cp:revision>
  <dcterms:created xsi:type="dcterms:W3CDTF">2013-01-04T09:46:26Z</dcterms:created>
  <dcterms:modified xsi:type="dcterms:W3CDTF">2018-09-11T10:32:03Z</dcterms:modified>
</cp:coreProperties>
</file>